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281" r:id="rId3"/>
    <p:sldId id="303" r:id="rId4"/>
    <p:sldId id="261" r:id="rId5"/>
    <p:sldId id="312" r:id="rId6"/>
    <p:sldId id="304" r:id="rId7"/>
    <p:sldId id="279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3" autoAdjust="0"/>
    <p:restoredTop sz="86378" autoAdjust="0"/>
  </p:normalViewPr>
  <p:slideViewPr>
    <p:cSldViewPr snapToGrid="0" snapToObjects="1">
      <p:cViewPr varScale="1">
        <p:scale>
          <a:sx n="92" d="100"/>
          <a:sy n="92" d="100"/>
        </p:scale>
        <p:origin x="20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2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24C48-6664-0C4D-9B50-7AC24CE1C924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47AB-85A3-894D-A55B-A29024A4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5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40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15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1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09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7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0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0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29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11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04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05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9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0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1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46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03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3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5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8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5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6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81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247AB-85A3-894D-A55B-A29024A404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7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/>
              <a:t>Click to edit Master text styles</a:t>
            </a:r>
          </a:p>
          <a:p>
            <a:pPr lvl="1"/>
            <a:r>
              <a:rPr lang="ar-IQ"/>
              <a:t>Second level</a:t>
            </a:r>
          </a:p>
          <a:p>
            <a:pPr lvl="2"/>
            <a:r>
              <a:rPr lang="ar-IQ"/>
              <a:t>Third level</a:t>
            </a:r>
          </a:p>
          <a:p>
            <a:pPr lvl="3"/>
            <a:r>
              <a:rPr lang="ar-IQ"/>
              <a:t>Fourth level</a:t>
            </a:r>
          </a:p>
          <a:p>
            <a:pPr lvl="4"/>
            <a:r>
              <a:rPr lang="ar-IQ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8" y="14666"/>
            <a:ext cx="9134442" cy="68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" y="14666"/>
            <a:ext cx="9134442" cy="68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651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" y="14666"/>
            <a:ext cx="9134442" cy="68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0229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671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6FBEE-C28D-9B48-9010-04EA0A6A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" y="7167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4749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70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54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303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203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213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8" y="14666"/>
            <a:ext cx="9134441" cy="68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017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" y="14666"/>
            <a:ext cx="9134442" cy="68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00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2" cy="6858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656B7-69DA-D046-95F4-D2953AE0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" y="3806"/>
            <a:ext cx="9134441" cy="68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2036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" y="14666"/>
            <a:ext cx="9134442" cy="68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679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4405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6647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2540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9936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917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E4BFC-61D1-DD40-ABA6-A64648FF7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" y="380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2920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70901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518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A8355-4CE4-A848-9246-AC5311E7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" y="380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8970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E4BFC-61D1-DD40-ABA6-A64648FF7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" y="380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24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5078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2FC082-E578-FC40-82F2-4484FD0DA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" y="380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88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5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519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" y="14666"/>
            <a:ext cx="9134444" cy="6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8199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" y="14666"/>
            <a:ext cx="9134442" cy="685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228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30</Words>
  <Application>Microsoft Macintosh PowerPoint</Application>
  <PresentationFormat>On-screen Show (4:3)</PresentationFormat>
  <Paragraphs>30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Microsoft Office User</cp:lastModifiedBy>
  <cp:revision>98</cp:revision>
  <dcterms:created xsi:type="dcterms:W3CDTF">2015-10-23T13:28:32Z</dcterms:created>
  <dcterms:modified xsi:type="dcterms:W3CDTF">2018-03-21T06:05:41Z</dcterms:modified>
</cp:coreProperties>
</file>